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35950"/>
  <p:notesSz cx="14630400" cy="82359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792" y="-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756" y="2553144"/>
            <a:ext cx="12441238" cy="1729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5512" y="4612132"/>
            <a:ext cx="10245725" cy="2058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837" y="1894268"/>
            <a:ext cx="6366986" cy="54357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7926" y="1894268"/>
            <a:ext cx="6366986" cy="54357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1837" y="329438"/>
            <a:ext cx="13173075" cy="13177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837" y="1894268"/>
            <a:ext cx="13173075" cy="54357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6495" y="7659433"/>
            <a:ext cx="4683760" cy="411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837" y="7659433"/>
            <a:ext cx="3366452" cy="411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8460" y="7659433"/>
            <a:ext cx="3366452" cy="411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269" y="13613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5E451-D475-7A39-D7E0-7138D581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82340-17C5-5751-9B70-E4DE0430F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4732" r="10512" b="6447"/>
          <a:stretch/>
        </p:blipFill>
        <p:spPr>
          <a:xfrm>
            <a:off x="2133600" y="1448155"/>
            <a:ext cx="2667001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1669" cy="8230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Divyansh Gupta</cp:lastModifiedBy>
  <cp:revision>2</cp:revision>
  <dcterms:created xsi:type="dcterms:W3CDTF">2023-09-09T10:31:44Z</dcterms:created>
  <dcterms:modified xsi:type="dcterms:W3CDTF">2023-09-09T11:04:13Z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2023-09-09T00:00:00Z</vt:filetime>
  </property>
</Properties>
</file>